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00" r:id="rId2"/>
    <p:sldId id="276" r:id="rId3"/>
    <p:sldId id="297" r:id="rId4"/>
    <p:sldId id="265" r:id="rId5"/>
    <p:sldId id="279" r:id="rId6"/>
    <p:sldId id="271" r:id="rId7"/>
    <p:sldId id="260" r:id="rId8"/>
    <p:sldId id="295" r:id="rId9"/>
    <p:sldId id="291" r:id="rId10"/>
    <p:sldId id="293" r:id="rId11"/>
    <p:sldId id="298" r:id="rId12"/>
    <p:sldId id="284" r:id="rId13"/>
    <p:sldId id="296" r:id="rId14"/>
    <p:sldId id="294" r:id="rId15"/>
    <p:sldId id="287" r:id="rId16"/>
    <p:sldId id="282" r:id="rId17"/>
    <p:sldId id="286" r:id="rId18"/>
    <p:sldId id="266" r:id="rId19"/>
    <p:sldId id="288" r:id="rId20"/>
    <p:sldId id="29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660"/>
  </p:normalViewPr>
  <p:slideViewPr>
    <p:cSldViewPr>
      <p:cViewPr varScale="1">
        <p:scale>
          <a:sx n="51" d="100"/>
          <a:sy n="51" d="100"/>
        </p:scale>
        <p:origin x="-144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B3923-67AE-4CF0-B6B0-2A8B35F00AC9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43A79E-2DF2-4792-9A7F-38AC490C73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793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94D56-0EFC-456E-98F7-35398D99F3C2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5A8D-78E7-47A1-A354-94FE340D1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350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94D56-0EFC-456E-98F7-35398D99F3C2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5A8D-78E7-47A1-A354-94FE340D1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631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94D56-0EFC-456E-98F7-35398D99F3C2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5A8D-78E7-47A1-A354-94FE340D1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862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94D56-0EFC-456E-98F7-35398D99F3C2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5A8D-78E7-47A1-A354-94FE340D1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315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94D56-0EFC-456E-98F7-35398D99F3C2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5A8D-78E7-47A1-A354-94FE340D1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843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94D56-0EFC-456E-98F7-35398D99F3C2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5A8D-78E7-47A1-A354-94FE340D1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25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94D56-0EFC-456E-98F7-35398D99F3C2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5A8D-78E7-47A1-A354-94FE340D1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425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94D56-0EFC-456E-98F7-35398D99F3C2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5A8D-78E7-47A1-A354-94FE340D1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333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94D56-0EFC-456E-98F7-35398D99F3C2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5A8D-78E7-47A1-A354-94FE340D1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997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94D56-0EFC-456E-98F7-35398D99F3C2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5A8D-78E7-47A1-A354-94FE340D1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391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94D56-0EFC-456E-98F7-35398D99F3C2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5A8D-78E7-47A1-A354-94FE340D1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890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94D56-0EFC-456E-98F7-35398D99F3C2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A5A8D-78E7-47A1-A354-94FE340D1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809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&#1055;&#1044;&#1044;%20%20&#1087;&#1088;&#1077;&#1079;&#1077;&#1085;&#1090;&#1072;&#1094;&#1080;&#1103;.pptx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rawstudio.ru/luchshee/veselyj-svetofor-kartinki" TargetMode="External"/><Relationship Id="rId5" Type="http://schemas.openxmlformats.org/officeDocument/2006/relationships/hyperlink" Target="https://darminaopel.ru/library/zajka-disnej-kartinki.html" TargetMode="External"/><Relationship Id="rId4" Type="http://schemas.openxmlformats.org/officeDocument/2006/relationships/hyperlink" Target="https://nsportal.ru/download/#https://nsportal.ru/sites/default/files/2015/11/07/skazki_po_pdd.docx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ПДД\2 ПДД картинки\ль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68544" cy="6835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56193" y="2331650"/>
            <a:ext cx="5616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«Как </a:t>
            </a:r>
            <a:r>
              <a:rPr lang="ru-RU" sz="2800" b="1" dirty="0" err="1" smtClean="0"/>
              <a:t>Прыгунок</a:t>
            </a:r>
            <a:r>
              <a:rPr lang="ru-RU" sz="2800" b="1" dirty="0" smtClean="0"/>
              <a:t> попал в беду»</a:t>
            </a:r>
          </a:p>
          <a:p>
            <a:pPr algn="ctr"/>
            <a:r>
              <a:rPr lang="ru-RU" sz="2000" b="1" i="1" dirty="0" smtClean="0"/>
              <a:t> </a:t>
            </a:r>
            <a:endParaRPr lang="ru-RU" sz="20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260648"/>
            <a:ext cx="8892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Городской конкурс «</a:t>
            </a:r>
            <a:r>
              <a:rPr lang="ru-RU" sz="2400" b="1" dirty="0"/>
              <a:t>З</a:t>
            </a:r>
            <a:r>
              <a:rPr lang="ru-RU" sz="2400" b="1" dirty="0" smtClean="0"/>
              <a:t>еленый огонек»</a:t>
            </a:r>
          </a:p>
          <a:p>
            <a:pPr algn="ctr"/>
            <a:r>
              <a:rPr lang="ru-RU" sz="2400" b="1" i="1" dirty="0" smtClean="0"/>
              <a:t>Номинация конкурса: «Авторская образовательная  мультимедийная презентация»</a:t>
            </a:r>
            <a:endParaRPr lang="ru-RU" sz="24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5580112" y="5589240"/>
            <a:ext cx="3315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 smtClean="0"/>
          </a:p>
          <a:p>
            <a:endParaRPr lang="ru-RU" sz="20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567008" y="2562483"/>
            <a:ext cx="3505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357" l="8754" r="925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3" y="2043604"/>
            <a:ext cx="3479861" cy="4683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2" descr="E:\ПДД\yNCLUaN5.gif"/>
          <p:cNvPicPr>
            <a:picLocks noChangeAspect="1" noChangeArrowheads="1" noCrop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83424" y="4475234"/>
            <a:ext cx="2162313" cy="222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004048" y="5013649"/>
            <a:ext cx="41964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Подготовила:</a:t>
            </a:r>
          </a:p>
          <a:p>
            <a:r>
              <a:rPr lang="ru-RU" sz="2000" b="1" dirty="0" smtClean="0"/>
              <a:t>Глеба Лариса </a:t>
            </a:r>
            <a:r>
              <a:rPr lang="ru-RU" sz="2000" b="1" dirty="0" smtClean="0"/>
              <a:t>Петровна, Ярцева </a:t>
            </a:r>
            <a:r>
              <a:rPr lang="ru-RU" sz="2000" b="1" smtClean="0"/>
              <a:t>Дарья Павловна</a:t>
            </a:r>
            <a:endParaRPr lang="ru-RU" sz="2000" b="1" dirty="0" smtClean="0"/>
          </a:p>
          <a:p>
            <a:r>
              <a:rPr lang="ru-RU" dirty="0"/>
              <a:t>в</a:t>
            </a:r>
            <a:r>
              <a:rPr lang="ru-RU" dirty="0" smtClean="0"/>
              <a:t>оспитатель МДОУ Детский сад №329</a:t>
            </a:r>
          </a:p>
          <a:p>
            <a:r>
              <a:rPr lang="ru-RU" dirty="0" smtClean="0"/>
              <a:t>Краснооктябрьского района</a:t>
            </a:r>
          </a:p>
          <a:p>
            <a:r>
              <a:rPr lang="ru-RU" dirty="0"/>
              <a:t>г</a:t>
            </a:r>
            <a:r>
              <a:rPr lang="ru-RU" dirty="0" smtClean="0"/>
              <a:t>. Волгограда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2196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149"/>
    </mc:Choice>
    <mc:Fallback xmlns="">
      <p:transition advTm="15149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ПДД\2 ПДД картинки\0001-001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686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Горизонтальный свиток 3"/>
          <p:cNvSpPr/>
          <p:nvPr/>
        </p:nvSpPr>
        <p:spPr>
          <a:xfrm>
            <a:off x="1245952" y="2593418"/>
            <a:ext cx="6912768" cy="1033272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dirty="0"/>
              <a:t>Цель:</a:t>
            </a:r>
            <a:r>
              <a:rPr lang="ru-RU" sz="2000" dirty="0"/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формирование у детей навыков безопасного, осознанного поведения на дороге. </a:t>
            </a:r>
            <a:endParaRPr lang="ru-RU" sz="2000" dirty="0"/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1132728" y="3260976"/>
            <a:ext cx="7139216" cy="3449277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/>
              <a:t>Задачи</a:t>
            </a:r>
            <a:r>
              <a:rPr lang="ru-RU" b="1" dirty="0" smtClean="0"/>
              <a:t>:</a:t>
            </a:r>
          </a:p>
          <a:p>
            <a:r>
              <a:rPr lang="ru-RU" dirty="0" smtClean="0"/>
              <a:t>- познакомить детей с цветовыми сигналами светофора;</a:t>
            </a:r>
            <a:endParaRPr lang="ru-RU" dirty="0"/>
          </a:p>
          <a:p>
            <a:pPr lvl="0"/>
            <a:r>
              <a:rPr lang="ru-RU" dirty="0" smtClean="0"/>
              <a:t>-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ф</a:t>
            </a:r>
            <a:r>
              <a:rPr lang="ru-RU" dirty="0" smtClean="0">
                <a:solidFill>
                  <a:schemeClr val="tx1"/>
                </a:solidFill>
              </a:rPr>
              <a:t>ормировать у детей умение видеть </a:t>
            </a:r>
            <a:r>
              <a:rPr lang="ru-RU" dirty="0">
                <a:solidFill>
                  <a:schemeClr val="tx1"/>
                </a:solidFill>
              </a:rPr>
              <a:t>ситуации опасные </a:t>
            </a:r>
            <a:r>
              <a:rPr lang="ru-RU" dirty="0" smtClean="0"/>
              <a:t>для </a:t>
            </a:r>
            <a:r>
              <a:rPr lang="ru-RU" dirty="0"/>
              <a:t>их жизни и здоровья;</a:t>
            </a:r>
          </a:p>
          <a:p>
            <a:pPr lvl="0"/>
            <a:r>
              <a:rPr lang="ru-RU" dirty="0" smtClean="0"/>
              <a:t>- расширять </a:t>
            </a:r>
            <a:r>
              <a:rPr lang="ru-RU" dirty="0"/>
              <a:t>знания детей о безопасности на </a:t>
            </a:r>
            <a:r>
              <a:rPr lang="ru-RU" dirty="0" smtClean="0"/>
              <a:t>дороге;</a:t>
            </a:r>
            <a:endParaRPr lang="ru-RU" dirty="0"/>
          </a:p>
          <a:p>
            <a:pPr lvl="0"/>
            <a:r>
              <a:rPr lang="ru-RU" dirty="0" smtClean="0"/>
              <a:t>- воспитывать </a:t>
            </a:r>
            <a:r>
              <a:rPr lang="ru-RU" dirty="0"/>
              <a:t>навыки осознанного использования знаний ПДД в повседневной </a:t>
            </a:r>
            <a:r>
              <a:rPr lang="ru-RU" dirty="0" smtClean="0"/>
              <a:t>жизни</a:t>
            </a:r>
            <a:r>
              <a:rPr lang="ru-RU" dirty="0"/>
              <a:t>;</a:t>
            </a:r>
            <a:endParaRPr lang="ru-RU" dirty="0" smtClean="0"/>
          </a:p>
          <a:p>
            <a:pPr lvl="0"/>
            <a:r>
              <a:rPr lang="ru-RU" dirty="0" smtClean="0"/>
              <a:t>- познакомить детей с некоторыми видами транспортных средств: легковая, грузовая </a:t>
            </a:r>
            <a:r>
              <a:rPr lang="ru-RU" i="1" dirty="0" smtClean="0"/>
              <a:t>(большого размера), </a:t>
            </a:r>
            <a:r>
              <a:rPr lang="ru-RU" dirty="0" smtClean="0"/>
              <a:t>автобус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899592" y="1007470"/>
            <a:ext cx="71493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Данная  образовательная презентация предназначена для детей младшего дошкольного возраста. Презентацию следует смотреть в режиме </a:t>
            </a:r>
            <a:r>
              <a:rPr lang="ru-RU" sz="2000" b="1" dirty="0" smtClean="0"/>
              <a:t>слайд-шоу. </a:t>
            </a:r>
            <a:r>
              <a:rPr lang="ru-RU" sz="2000" dirty="0" smtClean="0"/>
              <a:t>Смена слайдов запрограммирована </a:t>
            </a:r>
            <a:r>
              <a:rPr lang="ru-RU" sz="2000" b="1" dirty="0" smtClean="0"/>
              <a:t>с учетом чтения текста</a:t>
            </a:r>
            <a:r>
              <a:rPr lang="ru-RU" sz="2000" dirty="0" smtClean="0"/>
              <a:t>. Состоит из 20 слайдов.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2922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6928"/>
    </mc:Choice>
    <mc:Fallback xmlns="">
      <p:transition advTm="36928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ПДД\2 ПДД картинки\0001-001-.jpg">
            <a:hlinkClick r:id="rId2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06" y="-77911"/>
            <a:ext cx="9252012" cy="686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0" y="4062843"/>
            <a:ext cx="2574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u="sng" dirty="0" smtClean="0">
                <a:hlinkClick r:id="rId4"/>
              </a:rPr>
              <a:t> skazki_po_pdd.docx</a:t>
            </a:r>
            <a:endParaRPr lang="ru-RU" sz="2000" u="sng" dirty="0" smtClean="0"/>
          </a:p>
          <a:p>
            <a:pPr lvl="0"/>
            <a:r>
              <a:rPr lang="ru-RU" sz="2000" dirty="0" smtClean="0"/>
              <a:t>  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969568" y="2071883"/>
            <a:ext cx="5778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https://darminaopel.ru/library/zajka-disnej-kartinki.html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2004793"/>
            <a:ext cx="2646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333333"/>
                </a:solidFill>
                <a:ea typeface="Times New Roman" pitchFamily="18" charset="0"/>
                <a:cs typeface="Times New Roman" pitchFamily="18" charset="0"/>
              </a:rPr>
              <a:t>иллюстрации </a:t>
            </a:r>
            <a:r>
              <a:rPr lang="ru-RU" sz="1600" dirty="0">
                <a:solidFill>
                  <a:srgbClr val="333333"/>
                </a:solidFill>
                <a:ea typeface="Times New Roman" pitchFamily="18" charset="0"/>
                <a:cs typeface="Times New Roman" pitchFamily="18" charset="0"/>
              </a:rPr>
              <a:t>Уолт Дисней к сказке  Братьев Гримм «</a:t>
            </a:r>
            <a:r>
              <a:rPr lang="ru-RU" sz="1600" dirty="0" err="1">
                <a:solidFill>
                  <a:srgbClr val="333333"/>
                </a:solidFill>
                <a:ea typeface="Times New Roman" pitchFamily="18" charset="0"/>
                <a:cs typeface="Times New Roman" pitchFamily="18" charset="0"/>
              </a:rPr>
              <a:t>Бэмби</a:t>
            </a:r>
            <a:r>
              <a:rPr lang="ru-RU" sz="1600" dirty="0">
                <a:solidFill>
                  <a:srgbClr val="333333"/>
                </a:solidFill>
                <a:ea typeface="Times New Roman" pitchFamily="18" charset="0"/>
                <a:cs typeface="Times New Roman" pitchFamily="18" charset="0"/>
              </a:rPr>
              <a:t>»</a:t>
            </a:r>
            <a:endParaRPr lang="ru-RU" sz="1600" dirty="0">
              <a:solidFill>
                <a:srgbClr val="333333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6"/>
              </a:rPr>
              <a:t>https://drawstudio.ru/luchshee/veselyj-svetofor-kartinki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3163001"/>
            <a:ext cx="1534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иллюстрации светофор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2" action="ppaction://hlinkpres?slideindex=1&amp;slidetitle="/>
              </a:rPr>
              <a:t>https://drawstudio.ru/luchshee/veselyj-svetofor-kartinki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871566" y="1262083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Используемые ресурсы</a:t>
            </a:r>
            <a:r>
              <a:rPr lang="ru-RU" dirty="0">
                <a:hlinkClick r:id="rId4"/>
              </a:rPr>
              <a:t>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9720" y="3993572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Текст сказки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37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3872"/>
    </mc:Choice>
    <mc:Fallback xmlns="">
      <p:transition advTm="13872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:\ПДД\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82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5153744"/>
            <a:ext cx="90842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Жила-была в лесу Зайчиха.</a:t>
            </a:r>
          </a:p>
          <a:p>
            <a:pPr algn="ctr"/>
            <a:r>
              <a:rPr lang="ru-RU" sz="2000" dirty="0"/>
              <a:t>И было у нее три маленьких зайчонка. 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pic>
        <p:nvPicPr>
          <p:cNvPr id="4" name="Picture 2" descr="E:\ПДД\2 ПДД картинки\f6f2c5a0fc5b463ec40dc6ec788e1acb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930588"/>
            <a:ext cx="2633445" cy="208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587469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Одного звали </a:t>
            </a:r>
            <a:r>
              <a:rPr lang="ru-RU" sz="2000" dirty="0" err="1"/>
              <a:t>Ушастик</a:t>
            </a:r>
            <a:r>
              <a:rPr lang="ru-RU" sz="2000" dirty="0"/>
              <a:t>, второго </a:t>
            </a:r>
            <a:r>
              <a:rPr lang="ru-RU" sz="2000" dirty="0" err="1"/>
              <a:t>Пушистик</a:t>
            </a:r>
            <a:r>
              <a:rPr lang="ru-RU" sz="2000" dirty="0"/>
              <a:t>, а третьего </a:t>
            </a:r>
            <a:r>
              <a:rPr lang="ru-RU" sz="2000" dirty="0" err="1"/>
              <a:t>Прыгунок</a:t>
            </a:r>
            <a:r>
              <a:rPr lang="ru-RU" sz="2000" dirty="0"/>
              <a:t>. Двое – </a:t>
            </a:r>
            <a:r>
              <a:rPr lang="ru-RU" sz="2000" dirty="0" err="1"/>
              <a:t>Ушастик</a:t>
            </a:r>
            <a:r>
              <a:rPr lang="ru-RU" sz="2000" dirty="0"/>
              <a:t> и </a:t>
            </a:r>
            <a:r>
              <a:rPr lang="ru-RU" sz="2000" dirty="0" err="1"/>
              <a:t>Пушистик</a:t>
            </a:r>
            <a:r>
              <a:rPr lang="ru-RU" sz="2000" dirty="0"/>
              <a:t> </a:t>
            </a:r>
            <a:r>
              <a:rPr lang="ru-RU" sz="2000" dirty="0" smtClean="0"/>
              <a:t> </a:t>
            </a:r>
            <a:r>
              <a:rPr lang="ru-RU" sz="2000" dirty="0"/>
              <a:t>были послушными </a:t>
            </a:r>
            <a:r>
              <a:rPr lang="ru-RU" sz="2000" dirty="0" smtClean="0"/>
              <a:t>зайчатами…</a:t>
            </a:r>
            <a:endParaRPr lang="ru-RU" sz="2000" dirty="0"/>
          </a:p>
        </p:txBody>
      </p:sp>
      <p:pic>
        <p:nvPicPr>
          <p:cNvPr id="3074" name="Picture 2" descr="E:\ПДД\4 ПДД\заяц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547" y="2305076"/>
            <a:ext cx="243840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853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6993"/>
    </mc:Choice>
    <mc:Fallback xmlns="">
      <p:transition advTm="16993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ПДД\3 ПДД\лес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834"/>
            <a:ext cx="9144000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5867972"/>
            <a:ext cx="756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а третий – </a:t>
            </a:r>
            <a:r>
              <a:rPr lang="ru-RU" sz="2400" dirty="0" err="1"/>
              <a:t>Прыгунок</a:t>
            </a:r>
            <a:r>
              <a:rPr lang="ru-RU" sz="2400" dirty="0"/>
              <a:t> – такой непоседа, прямо беда.</a:t>
            </a:r>
          </a:p>
        </p:txBody>
      </p:sp>
      <p:pic>
        <p:nvPicPr>
          <p:cNvPr id="4" name="Picture 2" descr="E:\ПДД\yNCLUaN5.gif"/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952" y="1195820"/>
            <a:ext cx="4431272" cy="4431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30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5170"/>
    </mc:Choice>
    <mc:Fallback xmlns="">
      <p:transition advTm="517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5589240"/>
            <a:ext cx="9036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Однажды зайчата решили поиграть в догонялки у реки, но речка  </a:t>
            </a:r>
            <a:r>
              <a:rPr lang="ru-RU" sz="2000" dirty="0" smtClean="0"/>
              <a:t>находилась  </a:t>
            </a:r>
            <a:r>
              <a:rPr lang="ru-RU" sz="2000" dirty="0"/>
              <a:t>далеко от дома. Зайчата решили отпроситься у мамы.</a:t>
            </a:r>
          </a:p>
        </p:txBody>
      </p:sp>
      <p:pic>
        <p:nvPicPr>
          <p:cNvPr id="3074" name="Picture 2" descr="E:\ПДД\2 ПДД картинки\6977a6949c2d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90248" cy="5328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33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473"/>
    </mc:Choice>
    <mc:Fallback xmlns="">
      <p:transition advTm="10473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ПДД\e7b2065c1624c601772c4483f743eb6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81"/>
            <a:ext cx="9144000" cy="5894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021288"/>
            <a:ext cx="9143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Выслушав зайчат, зайчиха сказала: «Река находится далеко, и прежде чем туда попасть, вы должны перейти большую дорогу.</a:t>
            </a:r>
          </a:p>
        </p:txBody>
      </p:sp>
    </p:spTree>
    <p:extLst>
      <p:ext uri="{BB962C8B-B14F-4D97-AF65-F5344CB8AC3E}">
        <p14:creationId xmlns:p14="http://schemas.microsoft.com/office/powerpoint/2010/main" val="42532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9735"/>
    </mc:Choice>
    <mc:Fallback xmlns="">
      <p:transition advTm="9735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ПДД\3 ПДД\дорога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43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5877272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По дороге едут большие машины. Иногда они останавливаются. </a:t>
            </a:r>
            <a:endParaRPr lang="ru-RU" sz="2000" dirty="0" smtClean="0"/>
          </a:p>
          <a:p>
            <a:pPr algn="ctr"/>
            <a:r>
              <a:rPr lang="ru-RU" sz="2000" dirty="0" smtClean="0"/>
              <a:t>Ими </a:t>
            </a:r>
            <a:r>
              <a:rPr lang="ru-RU" sz="2000" dirty="0"/>
              <a:t>руководит светофор, который подает сигналы. </a:t>
            </a:r>
          </a:p>
        </p:txBody>
      </p:sp>
    </p:spTree>
    <p:extLst>
      <p:ext uri="{BB962C8B-B14F-4D97-AF65-F5344CB8AC3E}">
        <p14:creationId xmlns:p14="http://schemas.microsoft.com/office/powerpoint/2010/main" val="152264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881"/>
    </mc:Choice>
    <mc:Fallback xmlns="">
      <p:transition advTm="888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ПДД\2 ПДД картинки\img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2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E:\ПДД\2 ПДД картинки\Trafficlight(RYG)_Flickering_Red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41304" y="2197067"/>
            <a:ext cx="2088231" cy="624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6092969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Если загорится </a:t>
            </a:r>
            <a:r>
              <a:rPr lang="ru-RU" sz="2000" b="1" dirty="0"/>
              <a:t>красный</a:t>
            </a:r>
            <a:r>
              <a:rPr lang="ru-RU" sz="2000" dirty="0"/>
              <a:t> свет – надо стоять и ждать, когда проедут </a:t>
            </a:r>
            <a:r>
              <a:rPr lang="ru-RU" sz="2000" dirty="0" smtClean="0"/>
              <a:t>машины.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8222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7033"/>
    </mc:Choice>
    <mc:Fallback xmlns="">
      <p:transition advTm="7033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ПДД\2 ПДД картинки\img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2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6170787"/>
            <a:ext cx="8964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А когда загорится </a:t>
            </a:r>
            <a:r>
              <a:rPr lang="ru-RU" sz="2400" b="1" dirty="0"/>
              <a:t>зеленый</a:t>
            </a:r>
            <a:r>
              <a:rPr lang="ru-RU" sz="2400" dirty="0"/>
              <a:t> свет – можно переходить дорогу. </a:t>
            </a:r>
          </a:p>
        </p:txBody>
      </p:sp>
      <p:pic>
        <p:nvPicPr>
          <p:cNvPr id="6" name="Picture 2" descr="E:\ПДД\2 ПДД картинки\6-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412776"/>
            <a:ext cx="885104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22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5612"/>
    </mc:Choice>
    <mc:Fallback xmlns="">
      <p:transition advTm="5612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рогимназия\Desktop\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03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E:\ПДД\2 ПДД картинки\c11ac31e910b5438bfec31890ca7c54f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196751"/>
            <a:ext cx="3024336" cy="378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E:\ПДД\2 ПДД картинки\f6f2c5a0fc5b463ec40dc6ec788e1acb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086" y="4010791"/>
            <a:ext cx="2633445" cy="208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85083" y="6196662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Помните это и вы будете в безопасности!</a:t>
            </a:r>
          </a:p>
        </p:txBody>
      </p:sp>
    </p:spTree>
    <p:extLst>
      <p:ext uri="{BB962C8B-B14F-4D97-AF65-F5344CB8AC3E}">
        <p14:creationId xmlns:p14="http://schemas.microsoft.com/office/powerpoint/2010/main" val="34506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5411"/>
    </mc:Choice>
    <mc:Fallback xmlns="">
      <p:transition advTm="541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5877272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Выслушав наказ мамы, зайчата побежали к реке</a:t>
            </a:r>
            <a:r>
              <a:rPr lang="ru-RU" dirty="0"/>
              <a:t>. </a:t>
            </a:r>
          </a:p>
        </p:txBody>
      </p:sp>
      <p:pic>
        <p:nvPicPr>
          <p:cNvPr id="3" name="Picture 3" descr="E:\ПДД\3 ПДД\лес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58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E:\ПДД\96637833_large_92461997_8a957401477970439404b4705eb48179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403" y="3481581"/>
            <a:ext cx="1485709" cy="112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E:\ПДД\96637833_large_92461997_8a957401477970439404b4705eb48179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076715"/>
            <a:ext cx="1820452" cy="137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ПДД\96637833_large_92461997_8a957401477970439404b4705eb48179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752357"/>
            <a:ext cx="1800200" cy="135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52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7276"/>
    </mc:Choice>
    <mc:Fallback xmlns="">
      <p:transition advTm="7276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8615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 Бежали, бежали и оказались около дороги, по которой проезжали большие грузовики, легковые автомобили, автобусы и другие машины. </a:t>
            </a:r>
          </a:p>
        </p:txBody>
      </p:sp>
      <p:pic>
        <p:nvPicPr>
          <p:cNvPr id="4" name="Picture 2" descr="E:\ПДД\LrBixqKXXiGxq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575"/>
            <a:ext cx="9144000" cy="603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E:\ПДД\4 ПДД\самосвал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2997">
            <a:off x="6755451" y="2742399"/>
            <a:ext cx="3166689" cy="316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ПДД\4 ПДД\автобус.gif"/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260648" y="2615557"/>
            <a:ext cx="4341564" cy="342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440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753"/>
    </mc:Choice>
    <mc:Fallback xmlns="">
      <p:transition advTm="11753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ПДД\2 ПДД картинки\img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0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E:\ПДД\4 ПДД\2 серых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12" y="3645024"/>
            <a:ext cx="2142549" cy="2146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5924551"/>
            <a:ext cx="91157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В это время загорелся красный сигнал светофора. </a:t>
            </a:r>
            <a:r>
              <a:rPr lang="ru-RU" sz="2000" dirty="0" err="1"/>
              <a:t>Ушастик</a:t>
            </a:r>
            <a:r>
              <a:rPr lang="ru-RU" sz="2000" dirty="0"/>
              <a:t> и </a:t>
            </a:r>
            <a:r>
              <a:rPr lang="ru-RU" sz="2000" dirty="0" err="1"/>
              <a:t>Пушистик</a:t>
            </a:r>
            <a:r>
              <a:rPr lang="ru-RU" sz="2000" dirty="0"/>
              <a:t> хорошо усвоили наказ мамы-зайчихи и стали ждать, когда загорится зеленый свет.</a:t>
            </a:r>
          </a:p>
        </p:txBody>
      </p:sp>
      <p:pic>
        <p:nvPicPr>
          <p:cNvPr id="5" name="Picture 2" descr="E:\ПДД\2 ПДД картинки\Trafficlight(RYG)_Flickering_Red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1435200" y="2063742"/>
            <a:ext cx="2160242" cy="730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96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2785"/>
    </mc:Choice>
    <mc:Fallback xmlns="">
      <p:transition advTm="12785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ПДД\3 ПДД\едет машина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099450" cy="544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2" y="5445224"/>
            <a:ext cx="89919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А </a:t>
            </a:r>
            <a:r>
              <a:rPr lang="ru-RU" sz="2000" dirty="0" err="1"/>
              <a:t>Прыгунок</a:t>
            </a:r>
            <a:r>
              <a:rPr lang="ru-RU" sz="2000" dirty="0"/>
              <a:t> ждать не любил. Он не стал ждать и кинулся бежать через дорогу. </a:t>
            </a:r>
            <a:r>
              <a:rPr lang="ru-RU" sz="2000" dirty="0" err="1"/>
              <a:t>Ушастик</a:t>
            </a:r>
            <a:r>
              <a:rPr lang="ru-RU" sz="2000" dirty="0"/>
              <a:t> и </a:t>
            </a:r>
            <a:r>
              <a:rPr lang="ru-RU" sz="2000" dirty="0" err="1"/>
              <a:t>Пушистик</a:t>
            </a:r>
            <a:r>
              <a:rPr lang="ru-RU" sz="2000" dirty="0"/>
              <a:t> очень испугались и стали кричать вслед: «Остановись, нельзя переходить дорогу на красный свет</a:t>
            </a:r>
            <a:r>
              <a:rPr lang="ru-RU" sz="2000" dirty="0" smtClean="0"/>
              <a:t>!»</a:t>
            </a:r>
            <a:endParaRPr lang="ru-RU" sz="2000" dirty="0"/>
          </a:p>
          <a:p>
            <a:pPr algn="ctr"/>
            <a:r>
              <a:rPr lang="ru-RU" sz="2000" dirty="0" err="1" smtClean="0"/>
              <a:t>Прыгунок</a:t>
            </a:r>
            <a:r>
              <a:rPr lang="ru-RU" sz="2000" dirty="0" smtClean="0"/>
              <a:t> </a:t>
            </a:r>
            <a:r>
              <a:rPr lang="ru-RU" sz="2000" dirty="0"/>
              <a:t>уже не слышал их </a:t>
            </a:r>
            <a:r>
              <a:rPr lang="ru-RU" sz="2000" dirty="0" smtClean="0"/>
              <a:t>– машина </a:t>
            </a:r>
            <a:r>
              <a:rPr lang="ru-RU" sz="2000" dirty="0"/>
              <a:t>не успела затормозить и сбила зайчонка. </a:t>
            </a:r>
          </a:p>
        </p:txBody>
      </p:sp>
      <p:pic>
        <p:nvPicPr>
          <p:cNvPr id="2050" name="Picture 2" descr="E:\ПДД\зайка бежит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39587" flipV="1">
            <a:off x="7691522" y="3929934"/>
            <a:ext cx="1554948" cy="1089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75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8661"/>
    </mc:Choice>
    <mc:Fallback xmlns="">
      <p:transition advTm="1866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ПДД\2 ПДД картинки\e693d72eb085cf12b0ccd662af599e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429" y="-13614"/>
            <a:ext cx="9144000" cy="5342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:\ПДД\3 ПДД\Зая бежит.gif"/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42294" flipH="1">
            <a:off x="1462533" y="2207272"/>
            <a:ext cx="3446200" cy="307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25214" y="5576495"/>
            <a:ext cx="9093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Узнав про беду, Зайчиха бросилась спасать бедного, непослушного зайчонка.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4704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6686"/>
    </mc:Choice>
    <mc:Fallback xmlns="">
      <p:transition advTm="6686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923850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Когда она прибежала, </a:t>
            </a:r>
            <a:r>
              <a:rPr lang="ru-RU" sz="2400" dirty="0" err="1"/>
              <a:t>Прыгунок</a:t>
            </a:r>
            <a:r>
              <a:rPr lang="ru-RU" sz="2400" dirty="0"/>
              <a:t> </a:t>
            </a:r>
            <a:r>
              <a:rPr lang="ru-RU" sz="2400" dirty="0" smtClean="0"/>
              <a:t> лежал </a:t>
            </a:r>
            <a:r>
              <a:rPr lang="ru-RU" sz="2400" dirty="0"/>
              <a:t>на травке и горько плакал.</a:t>
            </a:r>
          </a:p>
        </p:txBody>
      </p:sp>
      <p:pic>
        <p:nvPicPr>
          <p:cNvPr id="3" name="Picture 2" descr="E:\ПДД\3 ПДД\лес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834"/>
            <a:ext cx="9144000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ПДД\2 ПДД картинки\003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66127">
            <a:off x="4813092" y="2527283"/>
            <a:ext cx="2768690" cy="337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5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678"/>
    </mc:Choice>
    <mc:Fallback xmlns="">
      <p:transition advTm="6678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ПДД\post-407419-15105003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7332"/>
            <a:ext cx="7740352" cy="576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113" y="5949280"/>
            <a:ext cx="91146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И сказал Айболит: «Не беда, подавай-ка его сюда. Я полечу ему  </a:t>
            </a:r>
            <a:r>
              <a:rPr lang="ru-RU" sz="2000" dirty="0" smtClean="0"/>
              <a:t>ножку, </a:t>
            </a:r>
            <a:r>
              <a:rPr lang="ru-RU" sz="2000" dirty="0"/>
              <a:t>чтобы он мог бегать по лесным дорожкам».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1521" y="5039082"/>
            <a:ext cx="864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Мама-зайчиха подняла его и поспешила к доктору Айболиту: «Доктор, помогите, мой зайка попал под машину и теперь он больной и хромой, маленький заинька мой». </a:t>
            </a:r>
          </a:p>
        </p:txBody>
      </p:sp>
    </p:spTree>
    <p:extLst>
      <p:ext uri="{BB962C8B-B14F-4D97-AF65-F5344CB8AC3E}">
        <p14:creationId xmlns:p14="http://schemas.microsoft.com/office/powerpoint/2010/main" val="64825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8428"/>
    </mc:Choice>
    <mc:Fallback xmlns="">
      <p:transition advTm="18428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ПДД\2 ПДД картинки\0001-001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7456"/>
            <a:ext cx="9144000" cy="686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E:\ПДД\3 ПДД\Айболит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2274" y="1083379"/>
            <a:ext cx="3389685" cy="551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347864" y="1444134"/>
            <a:ext cx="5343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Доктор Айболит вылечил зайчонка и строго спросил: «Теперь, </a:t>
            </a:r>
            <a:r>
              <a:rPr lang="ru-RU" sz="2000" dirty="0" err="1"/>
              <a:t>Прыгунок</a:t>
            </a:r>
            <a:r>
              <a:rPr lang="ru-RU" sz="2000" dirty="0"/>
              <a:t>, ты знаешь, как нужно переходить дорогу, и на какой сигнал светофора? Не будешь больше нарушать правила движения</a:t>
            </a:r>
            <a:r>
              <a:rPr lang="ru-RU" sz="2000" dirty="0" smtClean="0"/>
              <a:t>?» 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3635896" y="5517232"/>
            <a:ext cx="5328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Зайчонок опустил голову, </a:t>
            </a:r>
            <a:r>
              <a:rPr lang="ru-RU" sz="2000" dirty="0" smtClean="0"/>
              <a:t>потому  что ему </a:t>
            </a:r>
            <a:r>
              <a:rPr lang="ru-RU" sz="2000" dirty="0"/>
              <a:t>было очень стыдно, и тихо сказал: «Знаю».</a:t>
            </a:r>
          </a:p>
        </p:txBody>
      </p:sp>
      <p:pic>
        <p:nvPicPr>
          <p:cNvPr id="1026" name="Picture 2" descr="E:\ПДД\4 ПДД\лапкой стучит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524" y="3035036"/>
            <a:ext cx="2143715" cy="248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036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1763"/>
    </mc:Choice>
    <mc:Fallback xmlns="">
      <p:transition advTm="21763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43" y="0"/>
            <a:ext cx="923563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94714" y="2924944"/>
            <a:ext cx="504056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А вы, ребята, знаете?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19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68"/>
    </mc:Choice>
    <mc:Fallback xmlns="">
      <p:transition advTm="8068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838</TotalTime>
  <Words>560</Words>
  <Application>Microsoft Office PowerPoint</Application>
  <PresentationFormat>Экран (4:3)</PresentationFormat>
  <Paragraphs>49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Три зайчонка</dc:title>
  <dc:creator>Прогимназия</dc:creator>
  <cp:lastModifiedBy>1</cp:lastModifiedBy>
  <cp:revision>100</cp:revision>
  <dcterms:created xsi:type="dcterms:W3CDTF">2021-04-06T05:14:46Z</dcterms:created>
  <dcterms:modified xsi:type="dcterms:W3CDTF">2025-04-24T11:17:46Z</dcterms:modified>
</cp:coreProperties>
</file>